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26" r:id="rId3"/>
    <p:sldId id="327" r:id="rId4"/>
    <p:sldId id="283" r:id="rId5"/>
    <p:sldId id="312" r:id="rId6"/>
    <p:sldId id="313" r:id="rId7"/>
    <p:sldId id="315" r:id="rId8"/>
    <p:sldId id="316" r:id="rId9"/>
    <p:sldId id="320" r:id="rId10"/>
    <p:sldId id="317" r:id="rId11"/>
    <p:sldId id="321" r:id="rId12"/>
    <p:sldId id="318" r:id="rId13"/>
    <p:sldId id="322" r:id="rId14"/>
    <p:sldId id="325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01" r:id="rId28"/>
    <p:sldId id="304" r:id="rId29"/>
    <p:sldId id="34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4638" autoAdjust="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Acer\Downloads\yurij-gulyaev-est-na-volge-utyos_(Krolik.biz).mp3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cer\Downloads\Rodnaya+Volga+NPal+kin+EBiktashev+isp+IKobzon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Acer\Downloads\Oleg_Gazmanov_Saratov_(mp3co.ooo)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Природные памятники </a:t>
            </a:r>
            <a:br>
              <a:rPr lang="ru-RU" sz="3600" dirty="0" smtClean="0"/>
            </a:br>
            <a:r>
              <a:rPr lang="ru-RU" sz="3600" dirty="0" smtClean="0"/>
              <a:t>земли саратовской</a:t>
            </a:r>
            <a:br>
              <a:rPr lang="ru-RU" sz="3600" dirty="0" smtClean="0"/>
            </a:br>
            <a:r>
              <a:rPr lang="ru-RU" sz="2000" dirty="0" smtClean="0"/>
              <a:t>к 430-летию  со дня основания</a:t>
            </a:r>
            <a:br>
              <a:rPr lang="ru-RU" sz="2000" dirty="0" smtClean="0"/>
            </a:br>
            <a:r>
              <a:rPr lang="ru-RU" sz="2000" dirty="0" smtClean="0"/>
              <a:t>города Саратова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4149080"/>
            <a:ext cx="4499992" cy="252028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«Детская </a:t>
            </a:r>
            <a:r>
              <a:rPr lang="ru-RU" sz="1800" dirty="0" smtClean="0"/>
              <a:t>хоровая школа </a:t>
            </a:r>
          </a:p>
          <a:p>
            <a:r>
              <a:rPr lang="ru-RU" sz="1800" dirty="0" smtClean="0"/>
              <a:t>им. </a:t>
            </a:r>
            <a:r>
              <a:rPr lang="ru-RU" sz="1800" dirty="0" smtClean="0"/>
              <a:t>М.В.Тельтевской»</a:t>
            </a:r>
            <a:endParaRPr lang="ru-RU" sz="1800" dirty="0" smtClean="0"/>
          </a:p>
          <a:p>
            <a:r>
              <a:rPr lang="ru-RU" sz="1800" dirty="0" smtClean="0"/>
              <a:t>преподаватель : Питанова </a:t>
            </a:r>
          </a:p>
          <a:p>
            <a:r>
              <a:rPr lang="ru-RU" sz="1800" dirty="0" smtClean="0"/>
              <a:t>Инна Аркадьевна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10527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Природные памятники 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07504" y="1340768"/>
            <a:ext cx="3960440" cy="478539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Соколовая гора –наивысшая точка Саратова (165м).Отсюда открывается впечатляющий вид, Саратов как на ладони. Раньше Соколовая гора называлась «Сары-тау» – «жёлтая гора» из-за цвета глины в этих местах. Поселение у подножия горы получило такое же название, которое переименовали в «Саратов». По легенде  Соколовая гора получила название  в честь птицы сокол, в то время водившейся в дремучем лесу, покрываемом всю Соколовую гору.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139952" y="273050"/>
            <a:ext cx="4546848" cy="5853113"/>
          </a:xfrm>
        </p:spPr>
        <p:txBody>
          <a:bodyPr/>
          <a:lstStyle/>
          <a:p>
            <a:r>
              <a:rPr lang="ru-RU" dirty="0" smtClean="0"/>
              <a:t>          </a:t>
            </a:r>
          </a:p>
        </p:txBody>
      </p:sp>
      <p:pic>
        <p:nvPicPr>
          <p:cNvPr id="3074" name="Picture 2" descr="G:\Презентация Природные памятники земли саратовской\природа-2\соколовая го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3213993" cy="11247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 Соколовая гора </a:t>
            </a:r>
            <a:br>
              <a:rPr lang="ru-RU" sz="2800" dirty="0" smtClean="0"/>
            </a:br>
            <a:r>
              <a:rPr lang="ru-RU" sz="2800" dirty="0" smtClean="0"/>
              <a:t>в наше время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59" y="1484784"/>
            <a:ext cx="2952329" cy="4641379"/>
          </a:xfrm>
        </p:spPr>
        <p:txBody>
          <a:bodyPr/>
          <a:lstStyle/>
          <a:p>
            <a:r>
              <a:rPr lang="ru-RU" sz="1800" dirty="0" smtClean="0"/>
              <a:t>Здесь находится целый комплекс памятников: </a:t>
            </a:r>
          </a:p>
          <a:p>
            <a:r>
              <a:rPr lang="ru-RU" sz="1800" dirty="0" smtClean="0"/>
              <a:t>Парк Победы, красивый мемориал «Журавли»,</a:t>
            </a:r>
          </a:p>
          <a:p>
            <a:r>
              <a:rPr lang="ru-RU" sz="1800" dirty="0" smtClean="0"/>
              <a:t>музей боевой славы.</a:t>
            </a:r>
            <a:endParaRPr lang="ru-RU" sz="1800" dirty="0"/>
          </a:p>
        </p:txBody>
      </p:sp>
      <p:pic>
        <p:nvPicPr>
          <p:cNvPr id="2050" name="Picture 2" descr="G:\Презентация Природные памятники земли саратовской\природа-2\журавли на соколово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0"/>
            <a:ext cx="55689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528392" cy="14127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Эрозионный останец </a:t>
            </a:r>
            <a:br>
              <a:rPr lang="ru-RU" sz="2800" dirty="0" smtClean="0"/>
            </a:br>
            <a:r>
              <a:rPr lang="ru-RU" sz="2800" dirty="0" smtClean="0"/>
              <a:t>«Три монаха»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556792"/>
            <a:ext cx="3456384" cy="4497363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Останец расположен  на восточном склоне Соколовой горы, вблизи поселка Затон. Памятник природы представляет цилиндрический , поднятый вверх палец. Жители нарекли его «чёртов палец». Высота останца 30 м, а ширина - 6м.</a:t>
            </a:r>
            <a:endParaRPr lang="ru-RU" sz="1800" dirty="0"/>
          </a:p>
        </p:txBody>
      </p:sp>
      <p:pic>
        <p:nvPicPr>
          <p:cNvPr id="5122" name="Picture 2" descr="G:\Презентация Природные памятники земли саратовской\Природные памятники-картинки\3 монах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501008"/>
            <a:ext cx="5436096" cy="3356993"/>
          </a:xfrm>
          <a:prstGeom prst="rect">
            <a:avLst/>
          </a:prstGeom>
          <a:noFill/>
        </p:spPr>
      </p:pic>
      <p:pic>
        <p:nvPicPr>
          <p:cNvPr id="1026" name="Picture 2" descr="G:\Презентация Природные памятники земли саратовской\природа-2\no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5436096" cy="35300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3358009" cy="9087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Утёс </a:t>
            </a:r>
            <a:br>
              <a:rPr lang="ru-RU" sz="2800" dirty="0" smtClean="0"/>
            </a:br>
            <a:r>
              <a:rPr lang="ru-RU" sz="2800" dirty="0" smtClean="0"/>
              <a:t>Степана Разина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3960440" cy="554461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Утёс является археологическим памятником природы саратовской области. Существует предание: в военном лагере на вершине утёса жил и командовал легендарный атаман Степан Разин. </a:t>
            </a:r>
          </a:p>
          <a:p>
            <a:r>
              <a:rPr lang="ru-RU" sz="1800" dirty="0" smtClean="0"/>
              <a:t>Он выслеживал и грабил купеческие корабли, плывшие по Волге. Утёс находится в 5 км к югу от села Белогорское  на границе  с Волгоградским водохранилищем.  Вдоль Волги  было 4 утёса  – от Щербатовки  до Нижней Банновки . По этим местам прошёл со своим войском Степан Разин.</a:t>
            </a:r>
            <a:endParaRPr lang="ru-RU" sz="1800" dirty="0"/>
          </a:p>
        </p:txBody>
      </p:sp>
      <p:pic>
        <p:nvPicPr>
          <p:cNvPr id="3074" name="Picture 2" descr="G:\Презентация Природные памятники земли саратовской\Природные памятники-картинки\утес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39" cy="6858000"/>
          </a:xfrm>
          <a:prstGeom prst="rect">
            <a:avLst/>
          </a:prstGeom>
          <a:noFill/>
        </p:spPr>
      </p:pic>
      <p:pic>
        <p:nvPicPr>
          <p:cNvPr id="5" name="yurij-gulyaev-est-na-volge-utyos_(Krolik.biz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r>
              <a:rPr lang="ru-RU" dirty="0" smtClean="0"/>
              <a:t>   Волга-матушка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268760"/>
            <a:ext cx="3600400" cy="4857403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Когда с дорогой я над тобой</a:t>
            </a:r>
          </a:p>
          <a:p>
            <a:r>
              <a:rPr lang="ru-RU" sz="1800" dirty="0" smtClean="0"/>
              <a:t>Склонялся тихо и устало,</a:t>
            </a:r>
          </a:p>
          <a:p>
            <a:r>
              <a:rPr lang="ru-RU" sz="1800" dirty="0" smtClean="0"/>
              <a:t>Волной  прохладной  ты, как рукой</a:t>
            </a:r>
          </a:p>
          <a:p>
            <a:r>
              <a:rPr lang="ru-RU" sz="1800" dirty="0" smtClean="0"/>
              <a:t>Усталость с плеч моих снимала.</a:t>
            </a:r>
          </a:p>
          <a:p>
            <a:endParaRPr lang="ru-RU" sz="1800" dirty="0" smtClean="0"/>
          </a:p>
          <a:p>
            <a:r>
              <a:rPr lang="ru-RU" sz="1800" dirty="0" smtClean="0"/>
              <a:t>И в дни разлуки, порой, крутой</a:t>
            </a:r>
          </a:p>
          <a:p>
            <a:r>
              <a:rPr lang="ru-RU" sz="1800" dirty="0" smtClean="0"/>
              <a:t>Мне снился твой зеленый берег, Звучал мне голос раздольный твой,</a:t>
            </a:r>
          </a:p>
          <a:p>
            <a:r>
              <a:rPr lang="ru-RU" sz="1800" dirty="0" smtClean="0"/>
              <a:t>И я в себя и в счастье верил.</a:t>
            </a:r>
          </a:p>
          <a:p>
            <a:endParaRPr lang="ru-RU" sz="1800" dirty="0" smtClean="0"/>
          </a:p>
          <a:p>
            <a:r>
              <a:rPr lang="ru-RU" sz="1800" dirty="0" smtClean="0"/>
              <a:t>Друзей на Волге моих не счесть,</a:t>
            </a:r>
          </a:p>
          <a:p>
            <a:r>
              <a:rPr lang="ru-RU" sz="1800" dirty="0" smtClean="0"/>
              <a:t>Меня  тут ждут, меня тут любят.</a:t>
            </a:r>
          </a:p>
          <a:p>
            <a:r>
              <a:rPr lang="ru-RU" sz="1800" dirty="0" smtClean="0"/>
              <a:t>Спасибо, Волга, за то, что  есть,</a:t>
            </a:r>
          </a:p>
          <a:p>
            <a:r>
              <a:rPr lang="ru-RU" sz="1800" dirty="0" smtClean="0"/>
              <a:t>За всё, что есть, за всё, что будет</a:t>
            </a:r>
          </a:p>
          <a:p>
            <a:endParaRPr lang="ru-RU" sz="1800" dirty="0" smtClean="0"/>
          </a:p>
          <a:p>
            <a:r>
              <a:rPr lang="ru-RU" sz="1800" dirty="0" smtClean="0"/>
              <a:t>                                      Н. Палькин</a:t>
            </a:r>
            <a:endParaRPr lang="ru-RU" sz="1800" dirty="0"/>
          </a:p>
        </p:txBody>
      </p:sp>
      <p:pic>
        <p:nvPicPr>
          <p:cNvPr id="1026" name="Picture 2" descr="G:\Презентация Природные памятники земли саратовской\фото\imag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39952" y="0"/>
            <a:ext cx="500404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езентация Природные памятники земли саратовской\фото\c7bc233d4d05ab3e0232e9a9eed949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572000" cy="558924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2800" dirty="0" smtClean="0"/>
              <a:t> Е.Бикташев, слова Н. Палькина </a:t>
            </a:r>
            <a:br>
              <a:rPr lang="ru-RU" sz="2800" dirty="0" smtClean="0"/>
            </a:br>
            <a:r>
              <a:rPr lang="ru-RU" sz="2800" dirty="0" smtClean="0"/>
              <a:t>песня «Родная Волга»</a:t>
            </a:r>
            <a:endParaRPr lang="ru-RU" sz="2800" dirty="0"/>
          </a:p>
        </p:txBody>
      </p:sp>
      <p:pic>
        <p:nvPicPr>
          <p:cNvPr id="6" name="Picture 2" descr="C:\Users\Acer\Desktop\саратов\набережная 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4572000" cy="5589240"/>
          </a:xfrm>
          <a:prstGeom prst="rect">
            <a:avLst/>
          </a:prstGeom>
          <a:noFill/>
        </p:spPr>
      </p:pic>
      <p:pic>
        <p:nvPicPr>
          <p:cNvPr id="7" name="Rodnaya+Volga+NPal+kin+EBiktashev+isp+IKobzo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Городской парк им.М.Горького</a:t>
            </a:r>
            <a:endParaRPr lang="ru-RU" sz="2800" dirty="0"/>
          </a:p>
        </p:txBody>
      </p:sp>
      <p:pic>
        <p:nvPicPr>
          <p:cNvPr id="2051" name="Picture 3" descr="G:\Презентация Природные памятники земли саратовской\Природные памятники-картинки\200px-Арочный_мост_Горпарк_Сарат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24744"/>
            <a:ext cx="4176464" cy="2808312"/>
          </a:xfrm>
          <a:prstGeom prst="rect">
            <a:avLst/>
          </a:prstGeom>
          <a:noFill/>
        </p:spPr>
      </p:pic>
      <p:pic>
        <p:nvPicPr>
          <p:cNvPr id="2052" name="Picture 4" descr="G:\Презентация Природные памятники земли саратовской\Природные памятники-картинки\870_661_fixedwid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056"/>
            <a:ext cx="4176464" cy="2924944"/>
          </a:xfrm>
          <a:prstGeom prst="rect">
            <a:avLst/>
          </a:prstGeom>
          <a:noFill/>
        </p:spPr>
      </p:pic>
      <p:pic>
        <p:nvPicPr>
          <p:cNvPr id="2053" name="Picture 5" descr="G:\Презентация Природные памятники земли саратовской\Природные памятники-картинки\1024px-Ворота_Горпарк_ул_Чернышевског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4176464" cy="2880320"/>
          </a:xfrm>
          <a:prstGeom prst="rect">
            <a:avLst/>
          </a:prstGeom>
          <a:noFill/>
        </p:spPr>
      </p:pic>
      <p:pic>
        <p:nvPicPr>
          <p:cNvPr id="2054" name="Picture 6" descr="G:\Презентация Природные памятники земли саратовской\Природные памятники-картинки\870_628_fixedwid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4176464" cy="29249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3286001" cy="980728"/>
          </a:xfrm>
        </p:spPr>
        <p:txBody>
          <a:bodyPr>
            <a:noAutofit/>
          </a:bodyPr>
          <a:lstStyle/>
          <a:p>
            <a:r>
              <a:rPr lang="ru-RU" sz="2800" dirty="0" smtClean="0"/>
              <a:t>       История</a:t>
            </a:r>
            <a:br>
              <a:rPr lang="ru-RU" sz="2800" dirty="0" smtClean="0"/>
            </a:br>
            <a:r>
              <a:rPr lang="ru-RU" sz="2800" dirty="0" smtClean="0"/>
              <a:t>городского парка    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251520" y="1052736"/>
            <a:ext cx="3384376" cy="5073427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В начале </a:t>
            </a:r>
            <a:r>
              <a:rPr lang="en-US" sz="1800" dirty="0" smtClean="0"/>
              <a:t>XIX</a:t>
            </a:r>
            <a:r>
              <a:rPr lang="ru-RU" sz="1800" dirty="0" smtClean="0"/>
              <a:t> века на месте парка находилась дубовая роща. Её владельцем стал саратовский губернатор Алексей Панчулидзев. Он построил загородную усадьбу со всеми необходимыми постройками, благоустроил территорию с помощью французских пленных. Тогда были посажены дубы, ручей с оврагами запружены, сформировав  каскад прудов, посажены 2 фруктовых сада.  С 1834 года хозяева  усадьбы менялись, название парка зависило от фамилии помещика. После революции 1917 года закрепилось название -  «Вакуровский  парк».</a:t>
            </a:r>
            <a:endParaRPr lang="ru-RU" sz="1800" dirty="0"/>
          </a:p>
        </p:txBody>
      </p:sp>
      <p:pic>
        <p:nvPicPr>
          <p:cNvPr id="2050" name="Picture 2" descr="C:\Users\Acer\Desktop\800px-Бюст_Панчулидзев_А_Д_Сарат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318" y="476672"/>
            <a:ext cx="4388463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2709937" cy="11521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  Реконструкция               городского парка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412776"/>
            <a:ext cx="3744416" cy="4713387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30-е годы </a:t>
            </a:r>
            <a:r>
              <a:rPr lang="en-US" sz="1800" dirty="0" smtClean="0"/>
              <a:t>XX</a:t>
            </a:r>
            <a:r>
              <a:rPr lang="ru-RU" sz="1800" dirty="0" smtClean="0"/>
              <a:t> века началась реконструкция парка: посадили 1917 деревьев ,21000 кустарников и цветы разных видов, поставили киоски, павильоны  с кондитерскими изделиями. Парк назывался «Октябрьским». </a:t>
            </a:r>
          </a:p>
          <a:p>
            <a:r>
              <a:rPr lang="ru-RU" sz="1800" dirty="0" smtClean="0"/>
              <a:t>В августе 1935 года присвоили имя А.Кривицкого- первого секретаря обкома, в 1937 году  - М.Горького.</a:t>
            </a:r>
            <a:endParaRPr lang="ru-RU" sz="1800" dirty="0"/>
          </a:p>
        </p:txBody>
      </p:sp>
      <p:pic>
        <p:nvPicPr>
          <p:cNvPr id="1026" name="Picture 2" descr="G:\Презентация Природные памятники земли саратовской\фото\mZA6noMKh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04664"/>
            <a:ext cx="4680520" cy="59046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Городской парк </a:t>
            </a:r>
            <a:br>
              <a:rPr lang="ru-RU" sz="2800" dirty="0" smtClean="0"/>
            </a:br>
            <a:r>
              <a:rPr lang="ru-RU" sz="2800" dirty="0" smtClean="0"/>
              <a:t>сохраняет традиции- дубовые аллеи</a:t>
            </a:r>
            <a:endParaRPr lang="ru-RU" sz="2800" dirty="0"/>
          </a:p>
        </p:txBody>
      </p:sp>
      <p:pic>
        <p:nvPicPr>
          <p:cNvPr id="2050" name="Picture 2" descr="C:\Users\Acer\Desktop\Camera\20200818_135305_Fil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283968" cy="5733256"/>
          </a:xfrm>
          <a:prstGeom prst="rect">
            <a:avLst/>
          </a:prstGeom>
          <a:noFill/>
        </p:spPr>
      </p:pic>
      <p:pic>
        <p:nvPicPr>
          <p:cNvPr id="2051" name="Picture 3" descr="C:\Users\Acer\Desktop\Camera\20200818_135702_Fil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24744"/>
            <a:ext cx="5004048" cy="57332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Саратов – мой город родной</a:t>
            </a:r>
            <a:endParaRPr lang="ru-RU" sz="2800" dirty="0"/>
          </a:p>
        </p:txBody>
      </p:sp>
      <p:pic>
        <p:nvPicPr>
          <p:cNvPr id="3" name="Picture 2" descr="C:\Users\Acer\Desktop\саратов\саратов -мо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pic>
        <p:nvPicPr>
          <p:cNvPr id="4" name="Oleg_Gazmanov_Saratov_(mp3co.oo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3008313" cy="720080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sz="2800" dirty="0" smtClean="0"/>
              <a:t>Сад «Липки»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79512" y="1052736"/>
            <a:ext cx="4104456" cy="5073427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Сад «Липки» - один из первых общественных садов  в  России. </a:t>
            </a:r>
          </a:p>
          <a:p>
            <a:r>
              <a:rPr lang="ru-RU" sz="1800" dirty="0" smtClean="0"/>
              <a:t>В 1815 году в память  победы над Наполеоном  был заложен   собор А.Невского, а в 1824 г. по решению государственной управы благоустроили территорию и посадили липовые аллеи. В настоящее время в саду более 1000 деревьев  и  300 кустарников.</a:t>
            </a:r>
            <a:endParaRPr lang="ru-RU" sz="1800" dirty="0"/>
          </a:p>
        </p:txBody>
      </p:sp>
      <p:pic>
        <p:nvPicPr>
          <p:cNvPr id="3074" name="Picture 2" descr="G:\Презентация Природные памятники земли саратовской\природа-2\камень о создании парка липк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548680"/>
            <a:ext cx="4330700" cy="57606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sz="2800" dirty="0" smtClean="0"/>
              <a:t>Сад «Липки»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524000"/>
            <a:ext cx="4104456" cy="507335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парке есть 2 фонтана и 2 памятника:</a:t>
            </a:r>
          </a:p>
          <a:p>
            <a:r>
              <a:rPr lang="ru-RU" sz="1800" dirty="0" smtClean="0"/>
              <a:t>бюст  А.С.Пушкина и памятник юным морякам-саратовцам Соловецкой школы  юнг Северного флота </a:t>
            </a:r>
          </a:p>
          <a:p>
            <a:r>
              <a:rPr lang="ru-RU" sz="1800" dirty="0" smtClean="0"/>
              <a:t> 1942-1944 годов.</a:t>
            </a:r>
            <a:endParaRPr lang="ru-RU" sz="1800" dirty="0"/>
          </a:p>
        </p:txBody>
      </p:sp>
      <p:pic>
        <p:nvPicPr>
          <p:cNvPr id="4098" name="Picture 2" descr="C:\Users\Acer\Desktop\200px-Юным_морякам_саратовцам_соловецкой_школы_юнг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56992"/>
            <a:ext cx="3600400" cy="3068960"/>
          </a:xfrm>
          <a:prstGeom prst="rect">
            <a:avLst/>
          </a:prstGeom>
          <a:noFill/>
        </p:spPr>
      </p:pic>
      <p:pic>
        <p:nvPicPr>
          <p:cNvPr id="4099" name="Picture 3" descr="C:\Users\Acer\Desktop\150px-Липки_Пушкин_Золотая_ос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548680"/>
            <a:ext cx="3312368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Кумысная поляна</a:t>
            </a:r>
            <a:endParaRPr lang="ru-RU" sz="2800" dirty="0"/>
          </a:p>
        </p:txBody>
      </p:sp>
      <p:pic>
        <p:nvPicPr>
          <p:cNvPr id="5122" name="Picture 2" descr="G:\Презентация Природные памятники земли саратовской\природа-2\кумысная поля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2736304"/>
          </a:xfrm>
          <a:prstGeom prst="rect">
            <a:avLst/>
          </a:prstGeom>
          <a:noFill/>
        </p:spPr>
      </p:pic>
      <p:pic>
        <p:nvPicPr>
          <p:cNvPr id="5123" name="Picture 3" descr="G:\Презентация Природные памятники земли саратовской\природа-2\кумыснаяполя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9144000" cy="299695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1" y="0"/>
            <a:ext cx="2530623" cy="141277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     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Легенда </a:t>
            </a:r>
            <a:br>
              <a:rPr lang="ru-RU" sz="2800" dirty="0" smtClean="0"/>
            </a:br>
            <a:r>
              <a:rPr lang="ru-RU" sz="2800" dirty="0" smtClean="0"/>
              <a:t>    о кумысной    поляне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323528" y="1340768"/>
            <a:ext cx="3141985" cy="4785395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Кумысная поляна – это природный парк.  Его площадь - 4417 га, высота расположения 280 метров. В </a:t>
            </a:r>
            <a:r>
              <a:rPr lang="en-US" sz="1800" dirty="0" smtClean="0"/>
              <a:t> XIX</a:t>
            </a:r>
            <a:r>
              <a:rPr lang="ru-RU" sz="1800" dirty="0" smtClean="0"/>
              <a:t> веке местные татары арендовали поляну для своих лошадей, продавали кобылье молоко – кумыс. Молоко было популярным в Саратове, отсюда и название поляны- Кумысная. Природа на вершине красивая, чистый воздух, простор не только для людей, но и для животных.</a:t>
            </a:r>
            <a:endParaRPr lang="ru-RU" sz="1800" dirty="0"/>
          </a:p>
        </p:txBody>
      </p:sp>
      <p:pic>
        <p:nvPicPr>
          <p:cNvPr id="6146" name="Picture 2" descr="G:\Презентация Природные памятники земли саратовской\природа-2\Лисица,_Кумысная_поляна,_Сарат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645024"/>
            <a:ext cx="4932040" cy="3212976"/>
          </a:xfrm>
          <a:prstGeom prst="rect">
            <a:avLst/>
          </a:prstGeom>
          <a:noFill/>
        </p:spPr>
      </p:pic>
      <p:pic>
        <p:nvPicPr>
          <p:cNvPr id="6147" name="Picture 3" descr="G:\Презентация Природные памятники земли саратовской\природа-2\поля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31409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Лимонарий</a:t>
            </a:r>
            <a:endParaRPr lang="ru-RU" sz="2800" dirty="0"/>
          </a:p>
        </p:txBody>
      </p:sp>
      <p:pic>
        <p:nvPicPr>
          <p:cNvPr id="7170" name="Picture 2" descr="G:\Презентация Природные памятники земли саратовской\природа-2\Лимон_Юбилейный,_Лимонарий,_Сарат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35670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sz="2800" dirty="0" smtClean="0"/>
              <a:t>Лимонарий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3600400" cy="5001419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Удивительное место –лимонарий, где царит вечное лето, зреют тропические фрукты, растут диковинные цветы, а в воздухе смешиваются цветочные и цитрусовые ароматы. </a:t>
            </a:r>
          </a:p>
          <a:p>
            <a:r>
              <a:rPr lang="ru-RU" sz="1800" dirty="0" smtClean="0"/>
              <a:t>В России 3 лимонария: в Саратове, Уфе и под Магнитогорском. </a:t>
            </a:r>
          </a:p>
          <a:p>
            <a:r>
              <a:rPr lang="ru-RU" sz="1800" dirty="0" smtClean="0"/>
              <a:t>Лимонарий – это небольшая теплица под стеклянной крышей. В Саратове выращивают более 50 видов экзотических растений, из них 14 сортов лимонов.</a:t>
            </a:r>
            <a:endParaRPr lang="ru-RU" sz="1800" dirty="0"/>
          </a:p>
        </p:txBody>
      </p:sp>
      <p:pic>
        <p:nvPicPr>
          <p:cNvPr id="8194" name="Picture 2" descr="C:\Users\Acer\Desktop\unname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76672"/>
            <a:ext cx="4680520" cy="59766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Удивительная красота</a:t>
            </a:r>
            <a:endParaRPr lang="ru-RU" sz="2800" dirty="0"/>
          </a:p>
        </p:txBody>
      </p:sp>
      <p:pic>
        <p:nvPicPr>
          <p:cNvPr id="9218" name="Picture 2" descr="C:\Users\Acer\Desktop\1d3ff9227d3424331f079bc0fcfc84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саратов\консерватор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47260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 Днем Города.</a:t>
            </a:r>
            <a:endParaRPr lang="ru-RU" sz="2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САРАТОВ - ЛЕКЦИЯ\фонтан\фонтан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Фонтан «Сердце Волги»</a:t>
            </a:r>
            <a:br>
              <a:rPr lang="ru-RU" sz="2800" dirty="0" smtClean="0"/>
            </a:br>
            <a:r>
              <a:rPr lang="ru-RU" sz="2800" dirty="0" smtClean="0"/>
              <a:t>с Днем Города.</a:t>
            </a:r>
            <a:endParaRPr lang="ru-RU" sz="2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r>
              <a:rPr lang="ru-RU" dirty="0" smtClean="0"/>
              <a:t>Песня о Саратове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196752"/>
            <a:ext cx="3141985" cy="4929411"/>
          </a:xfrm>
        </p:spPr>
        <p:txBody>
          <a:bodyPr/>
          <a:lstStyle/>
          <a:p>
            <a:r>
              <a:rPr lang="ru-RU" sz="1800" dirty="0" smtClean="0"/>
              <a:t>Глянь с </a:t>
            </a:r>
            <a:r>
              <a:rPr lang="ru-RU" sz="1800" smtClean="0"/>
              <a:t>горы Соколовой</a:t>
            </a:r>
            <a:endParaRPr lang="ru-RU" sz="1800" dirty="0" smtClean="0"/>
          </a:p>
          <a:p>
            <a:r>
              <a:rPr lang="ru-RU" sz="1800" dirty="0" smtClean="0"/>
              <a:t>На Саратов ночной.</a:t>
            </a:r>
          </a:p>
          <a:p>
            <a:r>
              <a:rPr lang="ru-RU" sz="1800" dirty="0" smtClean="0"/>
              <a:t>Золотою подковой</a:t>
            </a:r>
          </a:p>
          <a:p>
            <a:r>
              <a:rPr lang="ru-RU" sz="1800" dirty="0" smtClean="0"/>
              <a:t>Город светится мой.</a:t>
            </a:r>
          </a:p>
          <a:p>
            <a:endParaRPr lang="ru-RU" sz="1800" dirty="0" smtClean="0"/>
          </a:p>
          <a:p>
            <a:r>
              <a:rPr lang="ru-RU" sz="1800" dirty="0" smtClean="0"/>
              <a:t>И об этом не думать</a:t>
            </a:r>
          </a:p>
          <a:p>
            <a:r>
              <a:rPr lang="ru-RU" sz="1800" dirty="0" smtClean="0"/>
              <a:t>И не помнить нельзя.</a:t>
            </a:r>
          </a:p>
          <a:p>
            <a:r>
              <a:rPr lang="ru-RU" sz="1800" dirty="0" smtClean="0"/>
              <a:t>Ведь подкова дается</a:t>
            </a:r>
          </a:p>
          <a:p>
            <a:r>
              <a:rPr lang="ru-RU" sz="1800" dirty="0" smtClean="0"/>
              <a:t>Нам на счастье друзья.</a:t>
            </a:r>
          </a:p>
          <a:p>
            <a:r>
              <a:rPr lang="ru-RU" sz="1800" dirty="0" smtClean="0"/>
              <a:t>                    Н.Палькин</a:t>
            </a:r>
          </a:p>
          <a:p>
            <a:endParaRPr lang="ru-RU" dirty="0"/>
          </a:p>
        </p:txBody>
      </p:sp>
      <p:pic>
        <p:nvPicPr>
          <p:cNvPr id="10242" name="Picture 2" descr="C:\Users\Acer\Desktop\Лекция о Саратове  2019г\картинки\ночной сарат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Саратов - крупный торговый, научный и культурный центр Поволжья.</a:t>
            </a:r>
            <a:endParaRPr lang="ru-RU" sz="2800" dirty="0"/>
          </a:p>
        </p:txBody>
      </p:sp>
      <p:pic>
        <p:nvPicPr>
          <p:cNvPr id="1026" name="Picture 2" descr="C:\Users\Acer\Desktop\saratov--2996563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4067944" cy="2880320"/>
          </a:xfrm>
          <a:prstGeom prst="rect">
            <a:avLst/>
          </a:prstGeom>
          <a:noFill/>
        </p:spPr>
      </p:pic>
      <p:pic>
        <p:nvPicPr>
          <p:cNvPr id="1027" name="Picture 3" descr="G:\Презентация Природные памятники земли саратовской\фото\274px-Univer_sarat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77072"/>
            <a:ext cx="4032448" cy="2780928"/>
          </a:xfrm>
          <a:prstGeom prst="rect">
            <a:avLst/>
          </a:prstGeom>
          <a:noFill/>
        </p:spPr>
      </p:pic>
      <p:pic>
        <p:nvPicPr>
          <p:cNvPr id="1028" name="Picture 4" descr="G:\Презентация Природные памятники земли саратовской\фото\sg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7072"/>
            <a:ext cx="4032448" cy="2780928"/>
          </a:xfrm>
          <a:prstGeom prst="rect">
            <a:avLst/>
          </a:prstGeom>
          <a:noFill/>
        </p:spPr>
      </p:pic>
      <p:pic>
        <p:nvPicPr>
          <p:cNvPr id="1029" name="Picture 5" descr="C:\Users\Acer\Desktop\81fbf61923d672992b5e8af4582d748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96752"/>
            <a:ext cx="4032448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музейная площад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Соборная площадь – исторический центр Саратова</a:t>
            </a:r>
            <a:endParaRPr lang="ru-RU" sz="2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Достопримечательности города Саратова</a:t>
            </a:r>
            <a:br>
              <a:rPr lang="ru-RU" sz="2800" dirty="0" smtClean="0"/>
            </a:br>
            <a:r>
              <a:rPr lang="ru-RU" sz="2800" dirty="0" smtClean="0"/>
              <a:t>Музеи</a:t>
            </a:r>
            <a:endParaRPr lang="ru-RU" sz="2800" dirty="0"/>
          </a:p>
        </p:txBody>
      </p:sp>
      <p:pic>
        <p:nvPicPr>
          <p:cNvPr id="1027" name="Picture 3" descr="C:\Users\Acer\Desktop\Лекция о Саратове  2019г\картинки\музей краевед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888432" cy="2664296"/>
          </a:xfrm>
          <a:prstGeom prst="rect">
            <a:avLst/>
          </a:prstGeom>
          <a:noFill/>
        </p:spPr>
      </p:pic>
      <p:pic>
        <p:nvPicPr>
          <p:cNvPr id="1028" name="Picture 4" descr="C:\Users\Acer\Desktop\Лекция о Саратове  2019г\картинки\музей радищ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355976" cy="2664296"/>
          </a:xfrm>
          <a:prstGeom prst="rect">
            <a:avLst/>
          </a:prstGeom>
          <a:noFill/>
        </p:spPr>
      </p:pic>
      <p:pic>
        <p:nvPicPr>
          <p:cNvPr id="1029" name="Picture 5" descr="C:\Users\Acer\Desktop\Лекция о Саратове  2019г\картинки\музей рРоссия- моя истор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3888432" cy="3068960"/>
          </a:xfrm>
          <a:prstGeom prst="rect">
            <a:avLst/>
          </a:prstGeom>
          <a:noFill/>
        </p:spPr>
      </p:pic>
      <p:pic>
        <p:nvPicPr>
          <p:cNvPr id="1026" name="Picture 2" descr="C:\Users\Acer\Desktop\Чернышевски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789040"/>
            <a:ext cx="4392488" cy="30689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Достопримечательности города Саратова</a:t>
            </a:r>
            <a:br>
              <a:rPr lang="ru-RU" sz="2800" dirty="0" smtClean="0"/>
            </a:br>
            <a:r>
              <a:rPr lang="ru-RU" sz="2800" dirty="0" smtClean="0"/>
              <a:t>Театры</a:t>
            </a:r>
            <a:endParaRPr lang="ru-RU" sz="2800" dirty="0"/>
          </a:p>
        </p:txBody>
      </p:sp>
      <p:pic>
        <p:nvPicPr>
          <p:cNvPr id="2050" name="Picture 2" descr="C:\Users\Acer\Desktop\Лекция о Саратове  2019г\картинки\Саратов_театр_драмы_9_м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3861048"/>
            <a:ext cx="3911476" cy="2996952"/>
          </a:xfrm>
          <a:prstGeom prst="rect">
            <a:avLst/>
          </a:prstGeom>
          <a:noFill/>
        </p:spPr>
      </p:pic>
      <p:pic>
        <p:nvPicPr>
          <p:cNvPr id="2051" name="Picture 3" descr="C:\Users\Acer\Desktop\Лекция о Саратове  2019г\картинки\театр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61048"/>
            <a:ext cx="4392488" cy="2996951"/>
          </a:xfrm>
          <a:prstGeom prst="rect">
            <a:avLst/>
          </a:prstGeom>
          <a:noFill/>
        </p:spPr>
      </p:pic>
      <p:pic>
        <p:nvPicPr>
          <p:cNvPr id="2052" name="Picture 4" descr="D:\флэшка-красная\ЛЕТНЯЯ  площадка\здравствуй театр\картинки\Саратовский_театр_кукол_зда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3888432" cy="2736304"/>
          </a:xfrm>
          <a:prstGeom prst="rect">
            <a:avLst/>
          </a:prstGeom>
          <a:noFill/>
        </p:spPr>
      </p:pic>
      <p:pic>
        <p:nvPicPr>
          <p:cNvPr id="2053" name="Picture 5" descr="D:\флэшка-красная\ЛЕТНЯЯ  площадка\здравствуй театр\картинки\Саратовский-ТЮЗ-отмечает-свое-95-лет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124744"/>
            <a:ext cx="4320480" cy="273630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Достопримечательности города Саратова</a:t>
            </a:r>
            <a:br>
              <a:rPr lang="ru-RU" sz="2800" dirty="0" smtClean="0"/>
            </a:br>
            <a:r>
              <a:rPr lang="ru-RU" sz="2800" dirty="0" smtClean="0"/>
              <a:t>Памятники</a:t>
            </a:r>
            <a:endParaRPr lang="ru-RU" sz="2800" dirty="0"/>
          </a:p>
        </p:txBody>
      </p:sp>
      <p:pic>
        <p:nvPicPr>
          <p:cNvPr id="1026" name="Picture 2" descr="C:\Users\Acer\Desktop\Лекция о Саратове  2019г\картинки\чернышевский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960440" cy="5805264"/>
          </a:xfrm>
          <a:prstGeom prst="rect">
            <a:avLst/>
          </a:prstGeom>
          <a:noFill/>
        </p:spPr>
      </p:pic>
      <p:pic>
        <p:nvPicPr>
          <p:cNvPr id="1027" name="Picture 3" descr="C:\Users\Acer\Desktop\Лекция о Саратове  2019г\картинки\столып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4104456" cy="58052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Памятники</a:t>
            </a:r>
            <a:endParaRPr lang="ru-RU" sz="2800" dirty="0"/>
          </a:p>
        </p:txBody>
      </p:sp>
      <p:pic>
        <p:nvPicPr>
          <p:cNvPr id="2050" name="Picture 2" descr="C:\Users\Acer\Desktop\Лекция о Саратове  2019г\картинки\гагарин 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6713"/>
            <a:ext cx="4427984" cy="5328591"/>
          </a:xfrm>
          <a:prstGeom prst="rect">
            <a:avLst/>
          </a:prstGeom>
          <a:noFill/>
        </p:spPr>
      </p:pic>
      <p:pic>
        <p:nvPicPr>
          <p:cNvPr id="2051" name="Picture 3" descr="C:\Users\Acer\Desktop\Лекция о Саратове  2019г\картинки\гагар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4716016" cy="53285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Природные памятники</a:t>
            </a:r>
            <a:br>
              <a:rPr lang="ru-RU" sz="2800" dirty="0" smtClean="0"/>
            </a:br>
            <a:r>
              <a:rPr lang="ru-RU" sz="2800" dirty="0" smtClean="0"/>
              <a:t>Расположение Саратова в окружении гор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992</TotalTime>
  <Words>778</Words>
  <Application>Microsoft Office PowerPoint</Application>
  <PresentationFormat>Экран (4:3)</PresentationFormat>
  <Paragraphs>78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Природные памятники  земли саратовской к 430-летию  со дня основания города Саратова </vt:lpstr>
      <vt:lpstr>Саратов – мой город родной</vt:lpstr>
      <vt:lpstr>Саратов - крупный торговый, научный и культурный центр Поволжья.</vt:lpstr>
      <vt:lpstr>Соборная площадь – исторический центр Саратова</vt:lpstr>
      <vt:lpstr>Достопримечательности города Саратова Музеи</vt:lpstr>
      <vt:lpstr>Достопримечательности города Саратова Театры</vt:lpstr>
      <vt:lpstr>Достопримечательности города Саратова Памятники</vt:lpstr>
      <vt:lpstr>Памятники</vt:lpstr>
      <vt:lpstr>Природные памятники Расположение Саратова в окружении гор</vt:lpstr>
      <vt:lpstr>Природные памятники </vt:lpstr>
      <vt:lpstr>  Соколовая гора  в наше время</vt:lpstr>
      <vt:lpstr>Эрозионный останец  «Три монаха»</vt:lpstr>
      <vt:lpstr>Утёс  Степана Разина</vt:lpstr>
      <vt:lpstr>   Волга-матушка</vt:lpstr>
      <vt:lpstr> Е.Бикташев, слова Н. Палькина  песня «Родная Волга»</vt:lpstr>
      <vt:lpstr>Городской парк им.М.Горького</vt:lpstr>
      <vt:lpstr>       История городского парка    </vt:lpstr>
      <vt:lpstr>   Реконструкция               городского парка</vt:lpstr>
      <vt:lpstr>Городской парк  сохраняет традиции- дубовые аллеи</vt:lpstr>
      <vt:lpstr>      Сад «Липки»</vt:lpstr>
      <vt:lpstr>      Сад «Липки»</vt:lpstr>
      <vt:lpstr>Кумысная поляна</vt:lpstr>
      <vt:lpstr>          Легенда      о кумысной    поляне</vt:lpstr>
      <vt:lpstr>Лимонарий</vt:lpstr>
      <vt:lpstr>        Лимонарий</vt:lpstr>
      <vt:lpstr>Удивительная красота</vt:lpstr>
      <vt:lpstr>С Днем Города.</vt:lpstr>
      <vt:lpstr>Фонтан «Сердце Волги» с Днем Города.</vt:lpstr>
      <vt:lpstr>Песня о Саратове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118</cp:revision>
  <dcterms:created xsi:type="dcterms:W3CDTF">2015-05-13T05:07:51Z</dcterms:created>
  <dcterms:modified xsi:type="dcterms:W3CDTF">2020-09-06T13:45:43Z</dcterms:modified>
</cp:coreProperties>
</file>